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0976" autoAdjust="0"/>
  </p:normalViewPr>
  <p:slideViewPr>
    <p:cSldViewPr>
      <p:cViewPr varScale="1">
        <p:scale>
          <a:sx n="27" d="100"/>
          <a:sy n="27" d="100"/>
        </p:scale>
        <p:origin x="-124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721B28-F792-4667-89F9-31924F97F513}" type="datetimeFigureOut">
              <a:rPr lang="en-US" smtClean="0"/>
              <a:pPr/>
              <a:t>7/27/2021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F47C95-DE5A-46FC-8117-60C925A8ACA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the new Director</a:t>
            </a:r>
            <a:r>
              <a:rPr lang="en-US" baseline="0" dirty="0" smtClean="0"/>
              <a:t> of the Community Care and outreach, there are specified roles that needs to be addressed to ensure there is smooth and transparent flow of events whenever offering nursing services to the patients. Some of these roles to be put in place are such as trying to advance ad increase the number of health care facilities in the communities to assist in serving the large number of patients.  The Directors are expected to enhance the rate of patient and nurse relationship to ensure the healing and the medical process is mutual and healthy.</a:t>
            </a:r>
          </a:p>
          <a:p>
            <a:r>
              <a:rPr lang="en-US" baseline="0" dirty="0" smtClean="0"/>
              <a:t>There is further need to ensure that the patients are in  position to achieve the most effective and reliable rates of coordinated care.</a:t>
            </a:r>
            <a:endParaRPr lang="en-US" dirty="0"/>
          </a:p>
        </p:txBody>
      </p:sp>
      <p:sp>
        <p:nvSpPr>
          <p:cNvPr id="4" name="Slide Number Placeholder 3"/>
          <p:cNvSpPr>
            <a:spLocks noGrp="1"/>
          </p:cNvSpPr>
          <p:nvPr>
            <p:ph type="sldNum" sz="quarter" idx="10"/>
          </p:nvPr>
        </p:nvSpPr>
        <p:spPr/>
        <p:txBody>
          <a:bodyPr/>
          <a:lstStyle/>
          <a:p>
            <a:fld id="{4DF47C95-DE5A-46FC-8117-60C925A8ACA3}"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a:t>
            </a:r>
            <a:r>
              <a:rPr lang="en-US" baseline="0" dirty="0" smtClean="0"/>
              <a:t> are lots of challenges affecting ABC and these are such as lack of appropriate personnel who can be able to write off the accounting procedures and events whenever need be. Also, ABC has the challenge of having patients who rarely understands the concept of financing charity care and this needs to b such a great step to be partaken by the patients in order to have a clear scope of whatever is expected of them at all times. </a:t>
            </a:r>
            <a:endParaRPr lang="en-US" dirty="0"/>
          </a:p>
        </p:txBody>
      </p:sp>
      <p:sp>
        <p:nvSpPr>
          <p:cNvPr id="4" name="Slide Number Placeholder 3"/>
          <p:cNvSpPr>
            <a:spLocks noGrp="1"/>
          </p:cNvSpPr>
          <p:nvPr>
            <p:ph type="sldNum" sz="quarter" idx="10"/>
          </p:nvPr>
        </p:nvSpPr>
        <p:spPr/>
        <p:txBody>
          <a:bodyPr/>
          <a:lstStyle/>
          <a:p>
            <a:fld id="{4DF47C95-DE5A-46FC-8117-60C925A8ACA3}"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ABC </a:t>
            </a:r>
            <a:r>
              <a:rPr lang="en-US" baseline="0" dirty="0" smtClean="0"/>
              <a:t>needs to understand and use the charity care are; </a:t>
            </a:r>
            <a:r>
              <a:rPr lang="en-US" dirty="0" smtClean="0"/>
              <a:t>To assist them come up with a defined policy to write off their account,</a:t>
            </a:r>
            <a:r>
              <a:rPr lang="en-US" baseline="0" dirty="0" smtClean="0"/>
              <a:t> </a:t>
            </a:r>
            <a:r>
              <a:rPr lang="en-US" dirty="0" smtClean="0"/>
              <a:t>To assist them handle their patients with utmost care,</a:t>
            </a:r>
            <a:r>
              <a:rPr lang="en-US" baseline="0" dirty="0" smtClean="0"/>
              <a:t> </a:t>
            </a:r>
            <a:r>
              <a:rPr lang="en-US" dirty="0" smtClean="0"/>
              <a:t>To assist them have a perfect plan to follow to handle their issues and plans,</a:t>
            </a:r>
            <a:r>
              <a:rPr lang="en-US" baseline="0" dirty="0" smtClean="0"/>
              <a:t> </a:t>
            </a:r>
            <a:r>
              <a:rPr lang="en-US" dirty="0" smtClean="0"/>
              <a:t>To  give a clear guideline of what is basically expected of them and the quality of services to be </a:t>
            </a:r>
            <a:r>
              <a:rPr lang="en-US" dirty="0" smtClean="0"/>
              <a:t>delivered (Bruch &amp; </a:t>
            </a:r>
            <a:r>
              <a:rPr lang="en-US" dirty="0" err="1" smtClean="0"/>
              <a:t>Bellanny</a:t>
            </a:r>
            <a:r>
              <a:rPr lang="en-US" smtClean="0"/>
              <a:t>, 2020). </a:t>
            </a:r>
            <a:endParaRPr lang="en-US" dirty="0" smtClean="0"/>
          </a:p>
          <a:p>
            <a:endParaRPr lang="en-US" dirty="0"/>
          </a:p>
        </p:txBody>
      </p:sp>
      <p:sp>
        <p:nvSpPr>
          <p:cNvPr id="4" name="Slide Number Placeholder 3"/>
          <p:cNvSpPr>
            <a:spLocks noGrp="1"/>
          </p:cNvSpPr>
          <p:nvPr>
            <p:ph type="sldNum" sz="quarter" idx="10"/>
          </p:nvPr>
        </p:nvSpPr>
        <p:spPr/>
        <p:txBody>
          <a:bodyPr/>
          <a:lstStyle/>
          <a:p>
            <a:fld id="{4DF47C95-DE5A-46FC-8117-60C925A8ACA3}"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arte at which the patients report to ABC is never constant as it keeps on fluctuating from one percentage to the other. In this scope, the number of women who tend to visit the ABC health care centers is always</a:t>
            </a:r>
            <a:r>
              <a:rPr lang="en-US" baseline="0" dirty="0" smtClean="0"/>
              <a:t> high compared to </a:t>
            </a:r>
            <a:r>
              <a:rPr lang="en-US" baseline="0" dirty="0" smtClean="0"/>
              <a:t>men </a:t>
            </a:r>
            <a:r>
              <a:rPr lang="en-US" dirty="0" smtClean="0"/>
              <a:t>(Bruch &amp; </a:t>
            </a:r>
            <a:r>
              <a:rPr lang="en-US" dirty="0" err="1" smtClean="0"/>
              <a:t>Bellanny</a:t>
            </a:r>
            <a:r>
              <a:rPr lang="en-US" dirty="0" smtClean="0"/>
              <a:t>, 2020)</a:t>
            </a:r>
            <a:r>
              <a:rPr lang="en-US" baseline="0" dirty="0" smtClean="0"/>
              <a:t>. This </a:t>
            </a:r>
            <a:r>
              <a:rPr lang="en-US" baseline="0" dirty="0" smtClean="0"/>
              <a:t>is because women in most cases visit the health care facilities for their own clinical reasons, whenever they take their children to the health care facilities for medical checkups. These are always very rare duties perfumed by men. </a:t>
            </a:r>
            <a:endParaRPr lang="en-US" dirty="0"/>
          </a:p>
        </p:txBody>
      </p:sp>
      <p:sp>
        <p:nvSpPr>
          <p:cNvPr id="4" name="Slide Number Placeholder 3"/>
          <p:cNvSpPr>
            <a:spLocks noGrp="1"/>
          </p:cNvSpPr>
          <p:nvPr>
            <p:ph type="sldNum" sz="quarter" idx="10"/>
          </p:nvPr>
        </p:nvSpPr>
        <p:spPr/>
        <p:txBody>
          <a:bodyPr/>
          <a:lstStyle/>
          <a:p>
            <a:fld id="{4DF47C95-DE5A-46FC-8117-60C925A8ACA3}"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a:t>
            </a:r>
            <a:r>
              <a:rPr lang="en-US" baseline="0" dirty="0" smtClean="0"/>
              <a:t> are lost of factors or reasons that contribute towards the poor charity care and some of these reasons are such as the poor management of the facilities since everyone is yearning and fighting for power and forgetting their duties. There is also high rates of poor and inadequate rates of findings by the Governments or the World Health organizations to facilitate the medical </a:t>
            </a:r>
            <a:r>
              <a:rPr lang="en-US" baseline="0" dirty="0" smtClean="0"/>
              <a:t>process </a:t>
            </a:r>
            <a:r>
              <a:rPr lang="en-US" dirty="0" smtClean="0"/>
              <a:t>(Bruch &amp; </a:t>
            </a:r>
            <a:r>
              <a:rPr lang="en-US" dirty="0" err="1" smtClean="0"/>
              <a:t>Bellanny</a:t>
            </a:r>
            <a:r>
              <a:rPr lang="en-US" dirty="0" smtClean="0"/>
              <a:t>, 2020)</a:t>
            </a:r>
            <a:r>
              <a:rPr lang="en-US" baseline="0" dirty="0" smtClean="0"/>
              <a:t>. </a:t>
            </a:r>
            <a:r>
              <a:rPr lang="en-US" baseline="0" dirty="0" smtClean="0"/>
              <a:t>The number of patients within the health care facilities are so many and overwhelm the few number of nurses available hence leading to strain and poor performance. Lastly, the growing population is also a great threat since as the number grows, the number of sick people also grows a great deal. </a:t>
            </a:r>
            <a:endParaRPr lang="en-US" dirty="0"/>
          </a:p>
        </p:txBody>
      </p:sp>
      <p:sp>
        <p:nvSpPr>
          <p:cNvPr id="4" name="Slide Number Placeholder 3"/>
          <p:cNvSpPr>
            <a:spLocks noGrp="1"/>
          </p:cNvSpPr>
          <p:nvPr>
            <p:ph type="sldNum" sz="quarter" idx="10"/>
          </p:nvPr>
        </p:nvSpPr>
        <p:spPr/>
        <p:txBody>
          <a:bodyPr/>
          <a:lstStyle/>
          <a:p>
            <a:fld id="{4DF47C95-DE5A-46FC-8117-60C925A8ACA3}"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various new ways that needs to be implemented</a:t>
            </a:r>
            <a:r>
              <a:rPr lang="en-US" baseline="0" dirty="0" smtClean="0"/>
              <a:t> in order to assist in moving forward by the ABC health care facilities and some of these ways are such as; </a:t>
            </a:r>
            <a:r>
              <a:rPr lang="en-US" dirty="0" smtClean="0"/>
              <a:t>Have a perfect accounting policy </a:t>
            </a:r>
            <a:r>
              <a:rPr lang="en-US" dirty="0" smtClean="0"/>
              <a:t>management (</a:t>
            </a:r>
            <a:r>
              <a:rPr lang="en-US" dirty="0" err="1" smtClean="0"/>
              <a:t>Zare</a:t>
            </a:r>
            <a:r>
              <a:rPr lang="en-US" dirty="0" smtClean="0"/>
              <a:t>, Eisenberg &amp; Anderson, 2021).</a:t>
            </a:r>
            <a:r>
              <a:rPr lang="en-US" baseline="0" dirty="0" smtClean="0"/>
              <a:t> </a:t>
            </a:r>
            <a:r>
              <a:rPr lang="en-US" dirty="0" smtClean="0"/>
              <a:t>Have adequate medical representatives and nurses,</a:t>
            </a:r>
            <a:r>
              <a:rPr lang="en-US" baseline="0" dirty="0" smtClean="0"/>
              <a:t> </a:t>
            </a:r>
            <a:r>
              <a:rPr lang="en-US" dirty="0" smtClean="0"/>
              <a:t>Have a stable source of income to facilitate the whole process,</a:t>
            </a:r>
            <a:r>
              <a:rPr lang="en-US" baseline="0" dirty="0" smtClean="0"/>
              <a:t> </a:t>
            </a:r>
            <a:r>
              <a:rPr lang="en-US" dirty="0" smtClean="0"/>
              <a:t>Seek adequate medical tools and resources such as medicine and drugs</a:t>
            </a:r>
            <a:r>
              <a:rPr lang="en-US" baseline="0" dirty="0" smtClean="0"/>
              <a:t> and lastly, a</a:t>
            </a:r>
            <a:r>
              <a:rPr lang="en-US" dirty="0" smtClean="0"/>
              <a:t>lways place the patients as first priorities.</a:t>
            </a:r>
          </a:p>
          <a:p>
            <a:endParaRPr lang="en-US" dirty="0"/>
          </a:p>
        </p:txBody>
      </p:sp>
      <p:sp>
        <p:nvSpPr>
          <p:cNvPr id="4" name="Slide Number Placeholder 3"/>
          <p:cNvSpPr>
            <a:spLocks noGrp="1"/>
          </p:cNvSpPr>
          <p:nvPr>
            <p:ph type="sldNum" sz="quarter" idx="10"/>
          </p:nvPr>
        </p:nvSpPr>
        <p:spPr/>
        <p:txBody>
          <a:bodyPr/>
          <a:lstStyle/>
          <a:p>
            <a:fld id="{4DF47C95-DE5A-46FC-8117-60C925A8ACA3}"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plans</a:t>
            </a:r>
            <a:r>
              <a:rPr lang="en-US" baseline="0" dirty="0" smtClean="0"/>
              <a:t> or ways for moving forward are very important in the it, </a:t>
            </a:r>
            <a:r>
              <a:rPr lang="en-US" dirty="0" smtClean="0"/>
              <a:t>Will increase the hospital presence in the community,</a:t>
            </a:r>
            <a:r>
              <a:rPr lang="en-US" baseline="0" dirty="0" smtClean="0"/>
              <a:t> </a:t>
            </a:r>
            <a:r>
              <a:rPr lang="en-US" dirty="0" smtClean="0"/>
              <a:t>Will assist in reaching the patients within the community</a:t>
            </a:r>
          </a:p>
          <a:p>
            <a:r>
              <a:rPr lang="en-US" dirty="0" smtClean="0"/>
              <a:t>Will always ensure that the patients tend to achieve the most effective and appropriate care,</a:t>
            </a:r>
            <a:r>
              <a:rPr lang="en-US" baseline="0" dirty="0" smtClean="0"/>
              <a:t> </a:t>
            </a:r>
            <a:r>
              <a:rPr lang="en-US" dirty="0" smtClean="0"/>
              <a:t>Assist the ABC come up with the most appropriate ways of handling accounting </a:t>
            </a:r>
            <a:r>
              <a:rPr lang="en-US" dirty="0" smtClean="0"/>
              <a:t>policies (</a:t>
            </a:r>
            <a:r>
              <a:rPr lang="en-US" dirty="0" err="1" smtClean="0"/>
              <a:t>Zare</a:t>
            </a:r>
            <a:r>
              <a:rPr lang="en-US" dirty="0" smtClean="0"/>
              <a:t>, Eisenberg &amp; Anderson, 2021).</a:t>
            </a:r>
            <a:endParaRPr lang="en-US" dirty="0" smtClean="0"/>
          </a:p>
          <a:p>
            <a:endParaRPr lang="en-US" dirty="0"/>
          </a:p>
        </p:txBody>
      </p:sp>
      <p:sp>
        <p:nvSpPr>
          <p:cNvPr id="4" name="Slide Number Placeholder 3"/>
          <p:cNvSpPr>
            <a:spLocks noGrp="1"/>
          </p:cNvSpPr>
          <p:nvPr>
            <p:ph type="sldNum" sz="quarter" idx="10"/>
          </p:nvPr>
        </p:nvSpPr>
        <p:spPr/>
        <p:txBody>
          <a:bodyPr/>
          <a:lstStyle/>
          <a:p>
            <a:fld id="{4DF47C95-DE5A-46FC-8117-60C925A8ACA3}"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7/27/2021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Financing Charity Care</a:t>
            </a:r>
            <a:endParaRPr lang="en-US" dirty="0"/>
          </a:p>
        </p:txBody>
      </p:sp>
      <p:sp>
        <p:nvSpPr>
          <p:cNvPr id="3" name="Subtitle 2"/>
          <p:cNvSpPr>
            <a:spLocks noGrp="1"/>
          </p:cNvSpPr>
          <p:nvPr>
            <p:ph type="subTitle" idx="1"/>
          </p:nvPr>
        </p:nvSpPr>
        <p:spPr/>
        <p:txBody>
          <a:bodyPr/>
          <a:lstStyle/>
          <a:p>
            <a:r>
              <a:rPr lang="en-US" dirty="0" smtClean="0"/>
              <a:t>Utilization of Charity Care Resource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err="1" smtClean="0"/>
              <a:t>Zare</a:t>
            </a:r>
            <a:r>
              <a:rPr lang="en-US" dirty="0" smtClean="0"/>
              <a:t>, H., Eisenberg, M., &amp; Anderson, G. (2021). Charity Care and Community Benefit in Non-Profit Hospitals: Definition and Requirements. </a:t>
            </a:r>
            <a:r>
              <a:rPr lang="en-US" i="1" dirty="0" smtClean="0"/>
              <a:t>INQUIRY: The Journal of Health Care Organization, Provision, and Financing</a:t>
            </a:r>
            <a:r>
              <a:rPr lang="en-US" dirty="0" smtClean="0"/>
              <a:t>, </a:t>
            </a:r>
            <a:r>
              <a:rPr lang="en-US" i="1" dirty="0" smtClean="0"/>
              <a:t>58</a:t>
            </a:r>
            <a:r>
              <a:rPr lang="en-US" dirty="0" smtClean="0"/>
              <a:t>, 00469580211028180</a:t>
            </a:r>
            <a:r>
              <a:rPr lang="en-US" dirty="0" smtClean="0"/>
              <a:t>. </a:t>
            </a:r>
          </a:p>
          <a:p>
            <a:r>
              <a:rPr lang="en-US" dirty="0" smtClean="0"/>
              <a:t>Bruch, J. D., &amp; Bellamy, D. (2020). Charity Care: Do Nonprofit Hospitals Give More than For-Profit Hospitals?. </a:t>
            </a:r>
            <a:r>
              <a:rPr lang="en-US" i="1" dirty="0" smtClean="0"/>
              <a:t>Journal of General Internal Medicine</a:t>
            </a:r>
            <a:r>
              <a:rPr lang="en-US" dirty="0" smtClean="0"/>
              <a:t>, 1-2</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Roles of Director of Community care and Outreach</a:t>
            </a:r>
            <a:endParaRPr lang="en-US" dirty="0"/>
          </a:p>
        </p:txBody>
      </p:sp>
      <p:sp>
        <p:nvSpPr>
          <p:cNvPr id="3" name="Content Placeholder 2"/>
          <p:cNvSpPr>
            <a:spLocks noGrp="1"/>
          </p:cNvSpPr>
          <p:nvPr>
            <p:ph idx="1"/>
          </p:nvPr>
        </p:nvSpPr>
        <p:spPr/>
        <p:txBody>
          <a:bodyPr>
            <a:normAutofit/>
          </a:bodyPr>
          <a:lstStyle/>
          <a:p>
            <a:r>
              <a:rPr lang="en-US" dirty="0" smtClean="0"/>
              <a:t>Incase the rate of hospital presence in the community</a:t>
            </a:r>
          </a:p>
          <a:p>
            <a:r>
              <a:rPr lang="en-US" dirty="0" smtClean="0"/>
              <a:t>Increase the rate of patient Medicare relationship</a:t>
            </a:r>
          </a:p>
          <a:p>
            <a:r>
              <a:rPr lang="en-US" dirty="0" smtClean="0"/>
              <a:t>Ensure effective prescription is given to the patients</a:t>
            </a:r>
          </a:p>
          <a:p>
            <a:r>
              <a:rPr lang="en-US" dirty="0" smtClean="0"/>
              <a:t>Come up with the best medication policies to the health care centers</a:t>
            </a:r>
          </a:p>
          <a:p>
            <a:r>
              <a:rPr lang="en-US" dirty="0" smtClean="0"/>
              <a:t>Uphold high levels of integrity in the health care facility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Issues affecting ABC Health care service providers</a:t>
            </a:r>
            <a:endParaRPr lang="en-US" dirty="0"/>
          </a:p>
        </p:txBody>
      </p:sp>
      <p:sp>
        <p:nvSpPr>
          <p:cNvPr id="3" name="Content Placeholder 2"/>
          <p:cNvSpPr>
            <a:spLocks noGrp="1"/>
          </p:cNvSpPr>
          <p:nvPr>
            <p:ph idx="1"/>
          </p:nvPr>
        </p:nvSpPr>
        <p:spPr/>
        <p:txBody>
          <a:bodyPr/>
          <a:lstStyle/>
          <a:p>
            <a:r>
              <a:rPr lang="en-US" dirty="0" smtClean="0"/>
              <a:t>There is no appropriate policy to guide the accounting process</a:t>
            </a:r>
          </a:p>
          <a:p>
            <a:r>
              <a:rPr lang="en-US" dirty="0" smtClean="0"/>
              <a:t>There is poor quality standards in the facility</a:t>
            </a:r>
          </a:p>
          <a:p>
            <a:r>
              <a:rPr lang="en-US" dirty="0" smtClean="0"/>
              <a:t>The struggle for the patients to be able to receive charity care</a:t>
            </a:r>
          </a:p>
          <a:p>
            <a:r>
              <a:rPr lang="en-US" dirty="0" smtClean="0"/>
              <a:t>Effective understanding of the Financing Charity care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ABC needs charity care</a:t>
            </a:r>
            <a:endParaRPr lang="en-US" dirty="0"/>
          </a:p>
        </p:txBody>
      </p:sp>
      <p:sp>
        <p:nvSpPr>
          <p:cNvPr id="3" name="Content Placeholder 2"/>
          <p:cNvSpPr>
            <a:spLocks noGrp="1"/>
          </p:cNvSpPr>
          <p:nvPr>
            <p:ph idx="1"/>
          </p:nvPr>
        </p:nvSpPr>
        <p:spPr/>
        <p:txBody>
          <a:bodyPr>
            <a:normAutofit/>
          </a:bodyPr>
          <a:lstStyle/>
          <a:p>
            <a:r>
              <a:rPr lang="en-US" dirty="0" smtClean="0"/>
              <a:t>To assist them come up with a defined policy to write off their account</a:t>
            </a:r>
          </a:p>
          <a:p>
            <a:r>
              <a:rPr lang="en-US" dirty="0" smtClean="0"/>
              <a:t>To assist them handle their patients with utmost care</a:t>
            </a:r>
          </a:p>
          <a:p>
            <a:r>
              <a:rPr lang="en-US" dirty="0" smtClean="0"/>
              <a:t>To assist them have a perfect plan to follow to handle their issues and plans</a:t>
            </a:r>
          </a:p>
          <a:p>
            <a:r>
              <a:rPr lang="en-US" dirty="0" smtClean="0"/>
              <a:t>To  give a clear guideline of what is basically expected of them and the quality of services to be delivered.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Patient demographics and percentage</a:t>
            </a:r>
            <a:endParaRPr lang="en-US" dirty="0"/>
          </a:p>
        </p:txBody>
      </p:sp>
      <p:pic>
        <p:nvPicPr>
          <p:cNvPr id="1026" name="Picture 2"/>
          <p:cNvPicPr>
            <a:picLocks noGrp="1" noChangeAspect="1" noChangeArrowheads="1"/>
          </p:cNvPicPr>
          <p:nvPr>
            <p:ph idx="1"/>
          </p:nvPr>
        </p:nvPicPr>
        <p:blipFill>
          <a:blip r:embed="rId3"/>
          <a:srcRect/>
          <a:stretch>
            <a:fillRect/>
          </a:stretch>
        </p:blipFill>
        <p:spPr bwMode="auto">
          <a:xfrm>
            <a:off x="1600200" y="1981200"/>
            <a:ext cx="4433888" cy="3339306"/>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poor charity care</a:t>
            </a:r>
            <a:endParaRPr lang="en-US" dirty="0"/>
          </a:p>
        </p:txBody>
      </p:sp>
      <p:sp>
        <p:nvSpPr>
          <p:cNvPr id="3" name="Content Placeholder 2"/>
          <p:cNvSpPr>
            <a:spLocks noGrp="1"/>
          </p:cNvSpPr>
          <p:nvPr>
            <p:ph idx="1"/>
          </p:nvPr>
        </p:nvSpPr>
        <p:spPr/>
        <p:txBody>
          <a:bodyPr/>
          <a:lstStyle/>
          <a:p>
            <a:r>
              <a:rPr lang="en-US" dirty="0" smtClean="0"/>
              <a:t>Poor management within the facilities</a:t>
            </a:r>
          </a:p>
          <a:p>
            <a:r>
              <a:rPr lang="en-US" dirty="0" smtClean="0"/>
              <a:t>Poor or inadequate funding of the health care procedures or processes</a:t>
            </a:r>
          </a:p>
          <a:p>
            <a:r>
              <a:rPr lang="en-US" dirty="0" smtClean="0"/>
              <a:t>Inadequate health care providers </a:t>
            </a:r>
          </a:p>
          <a:p>
            <a:r>
              <a:rPr lang="en-US" dirty="0" smtClean="0"/>
              <a:t>Growing number of sick patients flocking the facility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a:t>
            </a:r>
            <a:endParaRPr lang="en-US" dirty="0"/>
          </a:p>
        </p:txBody>
      </p:sp>
      <p:sp>
        <p:nvSpPr>
          <p:cNvPr id="3" name="Content Placeholder 2"/>
          <p:cNvSpPr>
            <a:spLocks noGrp="1"/>
          </p:cNvSpPr>
          <p:nvPr>
            <p:ph idx="1"/>
          </p:nvPr>
        </p:nvSpPr>
        <p:spPr/>
        <p:txBody>
          <a:bodyPr/>
          <a:lstStyle/>
          <a:p>
            <a:r>
              <a:rPr lang="en-US" dirty="0" smtClean="0"/>
              <a:t>Have a perfect accounting policy management</a:t>
            </a:r>
          </a:p>
          <a:p>
            <a:r>
              <a:rPr lang="en-US" dirty="0" smtClean="0"/>
              <a:t>Have adequate medical representatives and nurses</a:t>
            </a:r>
          </a:p>
          <a:p>
            <a:r>
              <a:rPr lang="en-US" dirty="0" smtClean="0"/>
              <a:t>Have a stable source of income to facilitate the whole process</a:t>
            </a:r>
          </a:p>
          <a:p>
            <a:r>
              <a:rPr lang="en-US" dirty="0" smtClean="0"/>
              <a:t>Seek adequate medical tools and resources such as medicine and drugs</a:t>
            </a:r>
          </a:p>
          <a:p>
            <a:r>
              <a:rPr lang="en-US" dirty="0" smtClean="0"/>
              <a:t>Always place the patients as first priorities.</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the plans</a:t>
            </a:r>
            <a:endParaRPr lang="en-US" dirty="0"/>
          </a:p>
        </p:txBody>
      </p:sp>
      <p:sp>
        <p:nvSpPr>
          <p:cNvPr id="3" name="Content Placeholder 2"/>
          <p:cNvSpPr>
            <a:spLocks noGrp="1"/>
          </p:cNvSpPr>
          <p:nvPr>
            <p:ph idx="1"/>
          </p:nvPr>
        </p:nvSpPr>
        <p:spPr/>
        <p:txBody>
          <a:bodyPr>
            <a:normAutofit/>
          </a:bodyPr>
          <a:lstStyle/>
          <a:p>
            <a:r>
              <a:rPr lang="en-US" dirty="0" smtClean="0"/>
              <a:t>Will increase the hospital presence in the community </a:t>
            </a:r>
          </a:p>
          <a:p>
            <a:r>
              <a:rPr lang="en-US" dirty="0" smtClean="0"/>
              <a:t>Will assist in reaching the patients within the community</a:t>
            </a:r>
          </a:p>
          <a:p>
            <a:r>
              <a:rPr lang="en-US" dirty="0" smtClean="0"/>
              <a:t>Will always ensure that the patients tend to achieve the most effective and appropriate care</a:t>
            </a:r>
          </a:p>
          <a:p>
            <a:r>
              <a:rPr lang="en-US" dirty="0" smtClean="0"/>
              <a:t>Assist the ABC come up with the most appropriate ways of handling accounting policies.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ABC needs to look deeply into its policy management and understand the concept of Financing Charity acre.</a:t>
            </a:r>
          </a:p>
          <a:p>
            <a:r>
              <a:rPr lang="en-US" dirty="0" smtClean="0"/>
              <a:t>There is need to understand the need and use of the charity care</a:t>
            </a:r>
          </a:p>
          <a:p>
            <a:r>
              <a:rPr lang="en-US" dirty="0" smtClean="0"/>
              <a:t>Come up with the most appropriate and reliable patient demographic that shows the rate of charity care in the fiscal year.</a:t>
            </a:r>
          </a:p>
          <a:p>
            <a:r>
              <a:rPr lang="en-US" dirty="0" smtClean="0"/>
              <a:t>Work towards advancing and creating g new ABC branches to assist in managing and handling patients wherever they are.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88</TotalTime>
  <Words>1081</Words>
  <Application>Microsoft Office PowerPoint</Application>
  <PresentationFormat>On-screen Show (4:3)</PresentationFormat>
  <Paragraphs>59</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Financing Charity Care</vt:lpstr>
      <vt:lpstr>Roles of Director of Community care and Outreach</vt:lpstr>
      <vt:lpstr>Issues affecting ABC Health care service providers</vt:lpstr>
      <vt:lpstr>Why ABC needs charity care</vt:lpstr>
      <vt:lpstr>Patient demographics and percentage</vt:lpstr>
      <vt:lpstr>Reasons for poor charity care</vt:lpstr>
      <vt:lpstr>Solutions</vt:lpstr>
      <vt:lpstr>Benefits of the plans</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Financing Charity Care</dc:title>
  <dc:creator>ADMIN</dc:creator>
  <cp:lastModifiedBy>ADMIN</cp:lastModifiedBy>
  <cp:revision>13</cp:revision>
  <dcterms:created xsi:type="dcterms:W3CDTF">2006-08-16T00:00:00Z</dcterms:created>
  <dcterms:modified xsi:type="dcterms:W3CDTF">2021-07-27T16:47:02Z</dcterms:modified>
</cp:coreProperties>
</file>